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58" r:id="rId11"/>
    <p:sldId id="287" r:id="rId12"/>
    <p:sldId id="259" r:id="rId13"/>
    <p:sldId id="288" r:id="rId14"/>
    <p:sldId id="289" r:id="rId15"/>
    <p:sldId id="260" r:id="rId16"/>
    <p:sldId id="290" r:id="rId17"/>
    <p:sldId id="291" r:id="rId18"/>
    <p:sldId id="294" r:id="rId19"/>
    <p:sldId id="292" r:id="rId20"/>
    <p:sldId id="293" r:id="rId21"/>
    <p:sldId id="295" r:id="rId22"/>
    <p:sldId id="261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7/17/2025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5085"/>
            <a:ext cx="105156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561"/>
          <a:stretch/>
        </p:blipFill>
        <p:spPr>
          <a:xfrm>
            <a:off x="330200" y="789193"/>
            <a:ext cx="11531600" cy="55055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44" y="1784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Go to security credentials and enable console access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A6DA0B-0882-4F8B-8C27-90D1B578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EE887A-D120-4155-867F-09A38B1C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2" y="1212417"/>
            <a:ext cx="11080656" cy="53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" y="0"/>
            <a:ext cx="7946390" cy="67100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Console sign in URL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60691-00F2-43F4-97DD-E6ACF5CE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73C23-DC4C-4B6C-9BB6-2B592362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84" y="1187177"/>
            <a:ext cx="7340254" cy="49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2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Console sign in URL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360691-00F2-43F4-97DD-E6ACF5CE1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0DD08-33FB-42A8-BBEC-21EF65D9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1573504"/>
            <a:ext cx="6825904" cy="515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34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035" y="183515"/>
            <a:ext cx="10820400" cy="6407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1310"/>
          </a:xfrm>
        </p:spPr>
        <p:txBody>
          <a:bodyPr/>
          <a:lstStyle/>
          <a:p>
            <a:r>
              <a:rPr lang="en-US" b="1" dirty="0"/>
              <a:t>Create policies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8B710-2574-4260-8D45-D46A7975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27" y="1420123"/>
            <a:ext cx="9210675" cy="51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25"/>
            <a:ext cx="10515600" cy="761310"/>
          </a:xfrm>
        </p:spPr>
        <p:txBody>
          <a:bodyPr/>
          <a:lstStyle/>
          <a:p>
            <a:r>
              <a:rPr lang="en-US" b="1" dirty="0"/>
              <a:t>Specify Permission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292EF-70F8-4187-8BF9-E967E7D9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20" y="852935"/>
            <a:ext cx="8258175" cy="57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39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25"/>
            <a:ext cx="10515600" cy="761310"/>
          </a:xfrm>
        </p:spPr>
        <p:txBody>
          <a:bodyPr/>
          <a:lstStyle/>
          <a:p>
            <a:r>
              <a:rPr lang="en-US" b="1" dirty="0"/>
              <a:t>Specify Permission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02DE4-527D-418F-8FAE-98521A77B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74" y="852935"/>
            <a:ext cx="91154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0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25"/>
            <a:ext cx="10515600" cy="761310"/>
          </a:xfrm>
        </p:spPr>
        <p:txBody>
          <a:bodyPr/>
          <a:lstStyle/>
          <a:p>
            <a:r>
              <a:rPr lang="en-US" b="1" dirty="0"/>
              <a:t>Specify Permission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1DB8C-17BC-45EA-8908-359FF723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060174"/>
            <a:ext cx="9096375" cy="52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7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980" y="2063750"/>
            <a:ext cx="10515600" cy="2730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18465" y="862965"/>
            <a:ext cx="11773535" cy="475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500">
                <a:solidFill>
                  <a:srgbClr val="FF0000"/>
                </a:solidFill>
              </a:rPr>
              <a:t>Login to https://aws.amazon.com/  and click “Sign in an existing AWS Account”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90" y="4996815"/>
            <a:ext cx="6433185" cy="1640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25"/>
            <a:ext cx="10515600" cy="761310"/>
          </a:xfrm>
        </p:spPr>
        <p:txBody>
          <a:bodyPr/>
          <a:lstStyle/>
          <a:p>
            <a:r>
              <a:rPr lang="en-US" b="1" dirty="0" err="1"/>
              <a:t>Goto</a:t>
            </a:r>
            <a:r>
              <a:rPr lang="en-US" b="1" dirty="0"/>
              <a:t> IAM user and add permission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50C48-2252-43D4-9B45-64B27FE2F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1050874"/>
            <a:ext cx="9117496" cy="51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99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625"/>
            <a:ext cx="10515600" cy="761310"/>
          </a:xfrm>
        </p:spPr>
        <p:txBody>
          <a:bodyPr/>
          <a:lstStyle/>
          <a:p>
            <a:r>
              <a:rPr lang="en-US" b="1" dirty="0" err="1"/>
              <a:t>Goto</a:t>
            </a:r>
            <a:r>
              <a:rPr lang="en-US" b="1" dirty="0"/>
              <a:t> IAM user and add permission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C41F13-6C01-4F8E-BF67-B1A73944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28848-3E75-4A8D-B9A0-7CE93FE96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62" y="1359384"/>
            <a:ext cx="11443337" cy="50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69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FD4C51-748F-4C84-8472-904B08A26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06FA8-B7EB-4082-A99F-C4D83EA2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537"/>
            <a:ext cx="12192000" cy="5500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5"/>
            <a:ext cx="496189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450" y="1691005"/>
            <a:ext cx="7194550" cy="40786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925" y="365125"/>
            <a:ext cx="562483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" y="483235"/>
            <a:ext cx="9940290" cy="60521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80" y="1691005"/>
            <a:ext cx="11544300" cy="3048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" y="1824990"/>
            <a:ext cx="11764010" cy="35890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785" y="1405255"/>
            <a:ext cx="11304270" cy="39033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565" y="1443990"/>
            <a:ext cx="11204575" cy="39693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7CB5E-18AA-437C-B861-7E326E807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0C5A2-BECA-4E33-B2F6-0A784291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357187"/>
            <a:ext cx="5667375" cy="61436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45" y="664210"/>
            <a:ext cx="11397615" cy="53492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150"/>
            <a:ext cx="10515600" cy="1325563"/>
          </a:xfrm>
        </p:spPr>
        <p:txBody>
          <a:bodyPr/>
          <a:lstStyle/>
          <a:p>
            <a:r>
              <a:rPr lang="en-US" b="1" dirty="0"/>
              <a:t>Search IAM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F86B0-F630-4708-B810-4AD15418B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207B8-8CEB-45CC-BD1B-7DA02FA7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5" y="1238749"/>
            <a:ext cx="9263269" cy="5254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Click </a:t>
            </a:r>
            <a:r>
              <a:rPr lang="en-US" b="1" dirty="0">
                <a:solidFill>
                  <a:srgbClr val="FF0000"/>
                </a:solidFill>
              </a:rPr>
              <a:t>users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create IAM user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87AE3F-451A-46CB-B8D1-55F07D7A5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93" y="1060827"/>
            <a:ext cx="10328413" cy="52589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30BDE1-65D6-4D33-8922-B43D0F6EB733}"/>
              </a:ext>
            </a:extLst>
          </p:cNvPr>
          <p:cNvSpPr/>
          <p:nvPr/>
        </p:nvSpPr>
        <p:spPr>
          <a:xfrm>
            <a:off x="931793" y="4108174"/>
            <a:ext cx="645216" cy="3048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Click create user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EF6E8-69FE-452C-9015-64EE50967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" y="1589845"/>
            <a:ext cx="11177587" cy="4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Enter user name and click next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C2DB5-6917-484F-9914-6CD1110C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8" y="1600473"/>
            <a:ext cx="11868342" cy="4612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6DC351-20F6-4132-8DD6-33888C8D8CCF}"/>
              </a:ext>
            </a:extLst>
          </p:cNvPr>
          <p:cNvSpPr/>
          <p:nvPr/>
        </p:nvSpPr>
        <p:spPr>
          <a:xfrm>
            <a:off x="3132081" y="3844492"/>
            <a:ext cx="645216" cy="3048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0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Click next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6DC351-20F6-4132-8DD6-33888C8D8CCF}"/>
              </a:ext>
            </a:extLst>
          </p:cNvPr>
          <p:cNvSpPr/>
          <p:nvPr/>
        </p:nvSpPr>
        <p:spPr>
          <a:xfrm>
            <a:off x="3132081" y="3844492"/>
            <a:ext cx="645216" cy="3048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83916-A472-47F0-8FB9-21412C74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325563"/>
            <a:ext cx="11420475" cy="51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2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Click Create user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6118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DF026-A156-411F-B65D-97E13183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325563"/>
            <a:ext cx="12192000" cy="52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0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78</Words>
  <Application>Microsoft Office PowerPoint</Application>
  <PresentationFormat>Widescreen</PresentationFormat>
  <Paragraphs>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Search IAM</vt:lpstr>
      <vt:lpstr>Click users  create IAM user</vt:lpstr>
      <vt:lpstr>Click create user</vt:lpstr>
      <vt:lpstr>Enter user name and click next</vt:lpstr>
      <vt:lpstr>Click next</vt:lpstr>
      <vt:lpstr>Click Create user </vt:lpstr>
      <vt:lpstr>PowerPoint Presentation</vt:lpstr>
      <vt:lpstr>Go to security credentials and enable console access</vt:lpstr>
      <vt:lpstr>PowerPoint Presentation</vt:lpstr>
      <vt:lpstr>Console sign in URL</vt:lpstr>
      <vt:lpstr>Console sign in URL</vt:lpstr>
      <vt:lpstr>PowerPoint Presentation</vt:lpstr>
      <vt:lpstr>Create policies</vt:lpstr>
      <vt:lpstr>Specify Permission</vt:lpstr>
      <vt:lpstr>Specify Permission</vt:lpstr>
      <vt:lpstr>Specify Permission</vt:lpstr>
      <vt:lpstr>Goto IAM user and add permission</vt:lpstr>
      <vt:lpstr>Goto IAM user and add permission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sharmilac</dc:creator>
  <cp:lastModifiedBy>DHIVYAA C R</cp:lastModifiedBy>
  <cp:revision>15</cp:revision>
  <dcterms:created xsi:type="dcterms:W3CDTF">2025-07-17T10:12:49Z</dcterms:created>
  <dcterms:modified xsi:type="dcterms:W3CDTF">2025-07-17T13:34:45Z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732DAB7BE0EB486096C5786891BCFD2F_41</vt:lpwstr>
  </property>
  <property fmtid="{D5CDD505-2E9C-101B-9397-08002B2CF9AE}" pid="3" name="KSOProductBuildVer">
    <vt:lpwstr>1033-6.15.0.8733</vt:lpwstr>
  </property>
</Properties>
</file>